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6" r:id="rId6"/>
    <p:sldId id="259" r:id="rId7"/>
    <p:sldId id="264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2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8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4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0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8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3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7F19-9618-40E7-A10A-62F759C71DB5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AA90-402C-4AD1-9A74-5B137BD3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918Eh3fij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dmyoMe4iH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Charge 5/12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Describe Nixon’s Foreign Policy. What were some </a:t>
            </a:r>
            <a:r>
              <a:rPr lang="en-US" dirty="0"/>
              <a:t>t</a:t>
            </a:r>
            <a:r>
              <a:rPr lang="en-US" dirty="0" smtClean="0"/>
              <a:t>hings he did to improve relations with other countries?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Describe Nixon’s Domestic Policy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What did economists call the economy?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What was the decision of the University of California vs. Bakke court case?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What happened at Watergate and what did Nixon do?</a:t>
            </a:r>
          </a:p>
        </p:txBody>
      </p:sp>
    </p:spTree>
    <p:extLst>
      <p:ext uri="{BB962C8B-B14F-4D97-AF65-F5344CB8AC3E}">
        <p14:creationId xmlns:p14="http://schemas.microsoft.com/office/powerpoint/2010/main" val="24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Hostage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Iran Hostage Crisis- After Shah flees to US, Iranian capture US embassy taking 66 US hostages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Carter’s inability to free hostages ruins his presidency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80309"/>
            <a:ext cx="492369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www.youtube.com/watch?v=w918Eh3fij0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638800"/>
            <a:ext cx="7772400" cy="1470025"/>
          </a:xfrm>
        </p:spPr>
        <p:txBody>
          <a:bodyPr/>
          <a:lstStyle/>
          <a:p>
            <a:r>
              <a:rPr lang="en-US" dirty="0" smtClean="0"/>
              <a:t>The Ford and Carter Years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418"/>
            <a:ext cx="370102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5636"/>
            <a:ext cx="4114800" cy="512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Pardons Nixon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Nixon resigns, Ford pardons Nixon of all wrongdoing</a:t>
            </a:r>
          </a:p>
          <a:p>
            <a:endParaRPr lang="en-US" dirty="0"/>
          </a:p>
          <a:p>
            <a:r>
              <a:rPr lang="en-US" dirty="0" smtClean="0"/>
              <a:t>He is forgiven for Watergate by </a:t>
            </a:r>
            <a:r>
              <a:rPr lang="en-US" dirty="0" smtClean="0"/>
              <a:t>Ford</a:t>
            </a:r>
          </a:p>
          <a:p>
            <a:endParaRPr lang="en-US" dirty="0"/>
          </a:p>
          <a:p>
            <a:r>
              <a:rPr lang="en-US" dirty="0" smtClean="0"/>
              <a:t>Received much backlash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038600" cy="531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Continues Nixon’s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Ford’s foreign policy very similar to </a:t>
            </a:r>
            <a:r>
              <a:rPr lang="en-US" dirty="0" smtClean="0">
                <a:solidFill>
                  <a:srgbClr val="FF0000"/>
                </a:solidFill>
              </a:rPr>
              <a:t>Nixon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Détente with USSR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Helsinki Accords- attempt to improve relations with Communist European countries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SALT II- two nations pledged to limit nuclear arms production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and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Economy was still experiencing stagflation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 an attempt to fix the economy, Ford passes “Whip Inflation Now (WIN)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WIN failed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85" y="1556426"/>
            <a:ext cx="410165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 Changes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Carter favored foreign relations based on human rights</a:t>
            </a:r>
          </a:p>
          <a:p>
            <a:pPr lvl="1"/>
            <a:r>
              <a:rPr lang="en-US" dirty="0" smtClean="0"/>
              <a:t>Focused on citizens in the developing world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After USSR invaded Afghanistan, US placed sanctions on USSR</a:t>
            </a:r>
          </a:p>
          <a:p>
            <a:pPr lvl="1"/>
            <a:r>
              <a:rPr lang="en-US" dirty="0" smtClean="0"/>
              <a:t>US boycotted the 1980’s Summer Olympics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50870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 Winter Olympics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War played out on the ice as the US Hockey team upsets the USSR hockey team in a shocking upset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www.youtube.com/watch?v=tdmyoMe4iHM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 Makes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6712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Camp David Accords- Peace agreement between Israel and Egypt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Organized by Carter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30519"/>
            <a:ext cx="5077691" cy="43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 Supported the Shah of Iran who is opposed by Muslim radicals in Iran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Iranian Revolution- led by Ayatollah Khomeini which forced the Shah to flee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352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7208</TotalTime>
  <Words>284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Knights Charge 5/12</vt:lpstr>
      <vt:lpstr>The Ford and Carter Years</vt:lpstr>
      <vt:lpstr>Ford Pardons Nixon</vt:lpstr>
      <vt:lpstr>Ford Continues Nixon’s Plan</vt:lpstr>
      <vt:lpstr>Ford and the Economy</vt:lpstr>
      <vt:lpstr>Carter Changes Course</vt:lpstr>
      <vt:lpstr>1980 Winter Olympics</vt:lpstr>
      <vt:lpstr>Carter Makes Peace</vt:lpstr>
      <vt:lpstr>Problems in Iran</vt:lpstr>
      <vt:lpstr>Iran Hostage Crisis</vt:lpstr>
      <vt:lpstr>Argo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Ford and Carter Years</dc:title>
  <dc:creator>Christian Tardieu</dc:creator>
  <cp:lastModifiedBy>Christian Tardieu</cp:lastModifiedBy>
  <cp:revision>8</cp:revision>
  <dcterms:created xsi:type="dcterms:W3CDTF">2015-05-12T12:41:27Z</dcterms:created>
  <dcterms:modified xsi:type="dcterms:W3CDTF">2015-05-18T12:14:26Z</dcterms:modified>
</cp:coreProperties>
</file>