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F4C59-F666-4CCA-B690-166BD70DD1CF}"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34538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F4C59-F666-4CCA-B690-166BD70DD1CF}"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381364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F4C59-F666-4CCA-B690-166BD70DD1CF}"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132253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F4C59-F666-4CCA-B690-166BD70DD1CF}"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428855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F4C59-F666-4CCA-B690-166BD70DD1CF}"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65174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F4C59-F666-4CCA-B690-166BD70DD1CF}"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323694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F4C59-F666-4CCA-B690-166BD70DD1CF}"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362304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F4C59-F666-4CCA-B690-166BD70DD1CF}"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35452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F4C59-F666-4CCA-B690-166BD70DD1CF}"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236282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F4C59-F666-4CCA-B690-166BD70DD1CF}"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231992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F4C59-F666-4CCA-B690-166BD70DD1CF}"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9464-A957-4C53-AFC9-D50444214CF8}" type="slidenum">
              <a:rPr lang="en-US" smtClean="0"/>
              <a:t>‹#›</a:t>
            </a:fld>
            <a:endParaRPr lang="en-US"/>
          </a:p>
        </p:txBody>
      </p:sp>
    </p:spTree>
    <p:extLst>
      <p:ext uri="{BB962C8B-B14F-4D97-AF65-F5344CB8AC3E}">
        <p14:creationId xmlns:p14="http://schemas.microsoft.com/office/powerpoint/2010/main" val="262876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F4C59-F666-4CCA-B690-166BD70DD1CF}" type="datetimeFigureOut">
              <a:rPr lang="en-US" smtClean="0"/>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19464-A957-4C53-AFC9-D50444214CF8}" type="slidenum">
              <a:rPr lang="en-US" smtClean="0"/>
              <a:t>‹#›</a:t>
            </a:fld>
            <a:endParaRPr lang="en-US"/>
          </a:p>
        </p:txBody>
      </p:sp>
    </p:spTree>
    <p:extLst>
      <p:ext uri="{BB962C8B-B14F-4D97-AF65-F5344CB8AC3E}">
        <p14:creationId xmlns:p14="http://schemas.microsoft.com/office/powerpoint/2010/main" val="333307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Knights Charge 4/14</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What was the strategy used by the Americans in the Pacific when fighting the Japanese? Who led this assault?</a:t>
            </a:r>
          </a:p>
          <a:p>
            <a:pPr marL="514350" indent="-514350">
              <a:buAutoNum type="arabicPeriod"/>
            </a:pPr>
            <a:endParaRPr lang="en-US" dirty="0"/>
          </a:p>
          <a:p>
            <a:pPr marL="514350" indent="-514350">
              <a:buAutoNum type="arabicPeriod"/>
            </a:pPr>
            <a:r>
              <a:rPr lang="en-US" dirty="0" smtClean="0"/>
              <a:t>Where was the D-Day invasion? When did it happen?</a:t>
            </a:r>
          </a:p>
          <a:p>
            <a:pPr marL="514350" indent="-514350">
              <a:buAutoNum type="arabicPeriod"/>
            </a:pPr>
            <a:endParaRPr lang="en-US" dirty="0"/>
          </a:p>
          <a:p>
            <a:pPr marL="514350" indent="-514350">
              <a:buAutoNum type="arabicPeriod"/>
            </a:pPr>
            <a:r>
              <a:rPr lang="en-US" dirty="0" smtClean="0"/>
              <a:t>What was the significance of the Battle of the Bulge? Who led the rescue? </a:t>
            </a:r>
            <a:endParaRPr lang="en-US" dirty="0"/>
          </a:p>
        </p:txBody>
      </p:sp>
    </p:spTree>
    <p:extLst>
      <p:ext uri="{BB962C8B-B14F-4D97-AF65-F5344CB8AC3E}">
        <p14:creationId xmlns:p14="http://schemas.microsoft.com/office/powerpoint/2010/main" val="1352601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 Declaration of Human Rights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Issued by the UN</a:t>
            </a:r>
          </a:p>
          <a:p>
            <a:endParaRPr lang="en-US" dirty="0"/>
          </a:p>
          <a:p>
            <a:pPr marL="0" indent="0">
              <a:buNone/>
            </a:pPr>
            <a:r>
              <a:rPr lang="en-US" dirty="0" smtClean="0"/>
              <a:t>“Recognition of the inherent dignity and of the equal and inalienable rights of all members of the human family is the foundation of freedom, justice, and peace in the world… All human beings are born free an equal in dignity and rights. They are endowed with reason and conscience and should act toward one another in spirit of brotherhood.”</a:t>
            </a:r>
          </a:p>
          <a:p>
            <a:pPr marL="0" indent="0">
              <a:buNone/>
            </a:pPr>
            <a:endParaRPr lang="en-US" dirty="0"/>
          </a:p>
          <a:p>
            <a:pPr marL="0" indent="0">
              <a:buNone/>
            </a:pPr>
            <a:r>
              <a:rPr lang="en-US" dirty="0" smtClean="0"/>
              <a:t>		-</a:t>
            </a:r>
            <a:r>
              <a:rPr lang="en-US" sz="2100" dirty="0" smtClean="0"/>
              <a:t>Universal Declaration of Human Rights, The United Nations, 1948</a:t>
            </a:r>
            <a:endParaRPr lang="en-US" sz="2100" dirty="0"/>
          </a:p>
        </p:txBody>
      </p:sp>
    </p:spTree>
    <p:extLst>
      <p:ext uri="{BB962C8B-B14F-4D97-AF65-F5344CB8AC3E}">
        <p14:creationId xmlns:p14="http://schemas.microsoft.com/office/powerpoint/2010/main" val="177143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Criminals Go on Trial</a:t>
            </a:r>
            <a:endParaRPr lang="en-US" dirty="0"/>
          </a:p>
        </p:txBody>
      </p:sp>
      <p:sp>
        <p:nvSpPr>
          <p:cNvPr id="3" name="Content Placeholder 2"/>
          <p:cNvSpPr>
            <a:spLocks noGrp="1"/>
          </p:cNvSpPr>
          <p:nvPr>
            <p:ph idx="1"/>
          </p:nvPr>
        </p:nvSpPr>
        <p:spPr>
          <a:xfrm>
            <a:off x="457200" y="1600200"/>
            <a:ext cx="3962400" cy="4525963"/>
          </a:xfrm>
        </p:spPr>
        <p:txBody>
          <a:bodyPr>
            <a:normAutofit fontScale="85000" lnSpcReduction="20000"/>
          </a:bodyPr>
          <a:lstStyle/>
          <a:p>
            <a:r>
              <a:rPr lang="en-US" dirty="0" smtClean="0"/>
              <a:t>Many Axis powers violated the Geneva Convention, an international agreement governing the treatment of wounded soldiers and POW’s</a:t>
            </a:r>
          </a:p>
          <a:p>
            <a:endParaRPr lang="en-US" dirty="0"/>
          </a:p>
          <a:p>
            <a:r>
              <a:rPr lang="en-US" dirty="0" smtClean="0">
                <a:solidFill>
                  <a:srgbClr val="FF0000"/>
                </a:solidFill>
              </a:rPr>
              <a:t>The Allies prosecuted many Nazi and war criminals at the Nuremburg Trials</a:t>
            </a:r>
            <a:endParaRPr lang="en-US"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56855"/>
            <a:ext cx="4191000" cy="558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90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Time!!!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was used in Hiroshima and Nagasaki by the US in an attempt to end WWII?</a:t>
            </a:r>
          </a:p>
          <a:p>
            <a:pPr marL="514350" indent="-514350">
              <a:buAutoNum type="arabicPeriod"/>
            </a:pPr>
            <a:r>
              <a:rPr lang="en-US" dirty="0" smtClean="0"/>
              <a:t>Where did the Big Three discuss postwar Europe?</a:t>
            </a:r>
          </a:p>
          <a:p>
            <a:pPr marL="514350" indent="-514350">
              <a:buAutoNum type="arabicPeriod"/>
            </a:pPr>
            <a:r>
              <a:rPr lang="en-US" dirty="0" smtClean="0"/>
              <a:t>What was created after the war to prevent future war?</a:t>
            </a:r>
          </a:p>
          <a:p>
            <a:pPr marL="514350" indent="-514350">
              <a:buAutoNum type="arabicPeriod"/>
            </a:pPr>
            <a:r>
              <a:rPr lang="en-US" dirty="0" smtClean="0"/>
              <a:t>Where were Nazi war criminals prosecuted? </a:t>
            </a:r>
          </a:p>
          <a:p>
            <a:pPr marL="514350" indent="-514350">
              <a:buAutoNum type="arabicPeriod"/>
            </a:pPr>
            <a:endParaRPr lang="en-US" dirty="0" smtClean="0"/>
          </a:p>
        </p:txBody>
      </p:sp>
    </p:spTree>
    <p:extLst>
      <p:ext uri="{BB962C8B-B14F-4D97-AF65-F5344CB8AC3E}">
        <p14:creationId xmlns:p14="http://schemas.microsoft.com/office/powerpoint/2010/main" val="22682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of World War II and its Effects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503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smtClean="0"/>
              <a:t>You will be able to analyze what the US did to end the war with Japan</a:t>
            </a:r>
          </a:p>
          <a:p>
            <a:endParaRPr lang="en-US" dirty="0"/>
          </a:p>
          <a:p>
            <a:r>
              <a:rPr lang="en-US" dirty="0" smtClean="0"/>
              <a:t>You will be able to describe the United Nations</a:t>
            </a:r>
          </a:p>
          <a:p>
            <a:endParaRPr lang="en-US" dirty="0"/>
          </a:p>
          <a:p>
            <a:r>
              <a:rPr lang="en-US" dirty="0" smtClean="0"/>
              <a:t>You will be able to identify where Nazi war criminals </a:t>
            </a:r>
            <a:r>
              <a:rPr lang="en-US" smtClean="0"/>
              <a:t>were prosecuted</a:t>
            </a:r>
            <a:endParaRPr lang="en-US" dirty="0" smtClean="0"/>
          </a:p>
          <a:p>
            <a:endParaRPr lang="en-US" dirty="0"/>
          </a:p>
        </p:txBody>
      </p:sp>
    </p:spTree>
    <p:extLst>
      <p:ext uri="{BB962C8B-B14F-4D97-AF65-F5344CB8AC3E}">
        <p14:creationId xmlns:p14="http://schemas.microsoft.com/office/powerpoint/2010/main" val="411479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Atomic Bomb Ends the War</a:t>
            </a:r>
            <a:endParaRPr lang="en-US" dirty="0"/>
          </a:p>
        </p:txBody>
      </p:sp>
      <p:sp>
        <p:nvSpPr>
          <p:cNvPr id="3" name="Content Placeholder 2"/>
          <p:cNvSpPr>
            <a:spLocks noGrp="1"/>
          </p:cNvSpPr>
          <p:nvPr>
            <p:ph idx="1"/>
          </p:nvPr>
        </p:nvSpPr>
        <p:spPr>
          <a:xfrm>
            <a:off x="152400" y="1600200"/>
            <a:ext cx="4114800" cy="4525963"/>
          </a:xfrm>
        </p:spPr>
        <p:txBody>
          <a:bodyPr>
            <a:normAutofit fontScale="85000" lnSpcReduction="20000"/>
          </a:bodyPr>
          <a:lstStyle/>
          <a:p>
            <a:r>
              <a:rPr lang="en-US" dirty="0" smtClean="0"/>
              <a:t>Albert Einstein warns the Americans that they should proceed with developing an atomic bomb </a:t>
            </a:r>
          </a:p>
          <a:p>
            <a:pPr marL="0" indent="0">
              <a:buNone/>
            </a:pPr>
            <a:endParaRPr lang="en-US" dirty="0" smtClean="0"/>
          </a:p>
          <a:p>
            <a:r>
              <a:rPr lang="en-US" dirty="0" smtClean="0">
                <a:solidFill>
                  <a:srgbClr val="FF0000"/>
                </a:solidFill>
              </a:rPr>
              <a:t>The program to build the atomic bomb was known as the Manhattan Project</a:t>
            </a:r>
          </a:p>
          <a:p>
            <a:endParaRPr lang="en-US" dirty="0">
              <a:solidFill>
                <a:srgbClr val="FF0000"/>
              </a:solidFill>
            </a:endParaRPr>
          </a:p>
          <a:p>
            <a:r>
              <a:rPr lang="en-US" dirty="0" smtClean="0">
                <a:solidFill>
                  <a:srgbClr val="FF0000"/>
                </a:solidFill>
              </a:rPr>
              <a:t>Led by J. Robert Oppenheimer</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46863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00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Truman Drops the Bomb</a:t>
            </a:r>
            <a:endParaRPr lang="en-US" dirty="0"/>
          </a:p>
        </p:txBody>
      </p:sp>
      <p:sp>
        <p:nvSpPr>
          <p:cNvPr id="3" name="Content Placeholder 2"/>
          <p:cNvSpPr>
            <a:spLocks noGrp="1"/>
          </p:cNvSpPr>
          <p:nvPr>
            <p:ph idx="1"/>
          </p:nvPr>
        </p:nvSpPr>
        <p:spPr>
          <a:xfrm>
            <a:off x="457200" y="1600200"/>
            <a:ext cx="4267200" cy="4525963"/>
          </a:xfrm>
        </p:spPr>
        <p:txBody>
          <a:bodyPr>
            <a:normAutofit fontScale="85000" lnSpcReduction="20000"/>
          </a:bodyPr>
          <a:lstStyle/>
          <a:p>
            <a:r>
              <a:rPr lang="en-US" dirty="0" smtClean="0"/>
              <a:t>Truman saw this as an opportunity to end the war and save American lives.</a:t>
            </a:r>
          </a:p>
          <a:p>
            <a:endParaRPr lang="en-US" dirty="0"/>
          </a:p>
          <a:p>
            <a:r>
              <a:rPr lang="en-US" dirty="0" smtClean="0">
                <a:solidFill>
                  <a:srgbClr val="FF0000"/>
                </a:solidFill>
              </a:rPr>
              <a:t>August 6, 1945, the Enola Gay dropped the first atomic bomb on Hiroshima</a:t>
            </a:r>
          </a:p>
          <a:p>
            <a:endParaRPr lang="en-US" dirty="0">
              <a:solidFill>
                <a:srgbClr val="FF0000"/>
              </a:solidFill>
            </a:endParaRPr>
          </a:p>
          <a:p>
            <a:r>
              <a:rPr lang="en-US" dirty="0" smtClean="0">
                <a:solidFill>
                  <a:srgbClr val="FF0000"/>
                </a:solidFill>
              </a:rPr>
              <a:t>August 9, another bomb was dropped on Nagasaki</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19433"/>
            <a:ext cx="4232564" cy="577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17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is Over</a:t>
            </a:r>
            <a:endParaRPr lang="en-US" dirty="0"/>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smtClean="0">
                <a:solidFill>
                  <a:srgbClr val="FF0000"/>
                </a:solidFill>
              </a:rPr>
              <a:t>August 15, 1945, the Japanese surrender to the US signaling the end of the war. (V-J Day)</a:t>
            </a:r>
          </a:p>
          <a:p>
            <a:endParaRPr lang="en-US" dirty="0"/>
          </a:p>
          <a:p>
            <a:r>
              <a:rPr lang="en-US" dirty="0" smtClean="0">
                <a:solidFill>
                  <a:srgbClr val="FF0000"/>
                </a:solidFill>
              </a:rPr>
              <a:t>May 7, 1945 Germany surrendered (V-E Day)</a:t>
            </a:r>
            <a:endParaRPr 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295400"/>
            <a:ext cx="4114801" cy="523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19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Allies set Postwar Goals at Yalta</a:t>
            </a:r>
            <a:endParaRPr lang="en-US" dirty="0"/>
          </a:p>
        </p:txBody>
      </p:sp>
      <p:sp>
        <p:nvSpPr>
          <p:cNvPr id="3" name="Content Placeholder 2"/>
          <p:cNvSpPr>
            <a:spLocks noGrp="1"/>
          </p:cNvSpPr>
          <p:nvPr>
            <p:ph idx="1"/>
          </p:nvPr>
        </p:nvSpPr>
        <p:spPr>
          <a:xfrm>
            <a:off x="0" y="1354136"/>
            <a:ext cx="3962400" cy="4525963"/>
          </a:xfrm>
        </p:spPr>
        <p:txBody>
          <a:bodyPr>
            <a:normAutofit fontScale="92500" lnSpcReduction="10000"/>
          </a:bodyPr>
          <a:lstStyle/>
          <a:p>
            <a:r>
              <a:rPr lang="en-US" dirty="0" smtClean="0">
                <a:solidFill>
                  <a:srgbClr val="FF0000"/>
                </a:solidFill>
              </a:rPr>
              <a:t>The Big Three- Churchill, Stalin, and FDR meet in Yalta to discuss postwar Europe</a:t>
            </a:r>
          </a:p>
          <a:p>
            <a:endParaRPr lang="en-US" dirty="0">
              <a:solidFill>
                <a:srgbClr val="FF0000"/>
              </a:solidFill>
            </a:endParaRPr>
          </a:p>
          <a:p>
            <a:r>
              <a:rPr lang="en-US" dirty="0" smtClean="0"/>
              <a:t>Agreed that Poland, Bulgaria, and Romania would have free elections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1447800"/>
            <a:ext cx="5105400" cy="494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2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World Take Shape</a:t>
            </a:r>
            <a:endParaRPr lang="en-US" dirty="0"/>
          </a:p>
        </p:txBody>
      </p:sp>
      <p:sp>
        <p:nvSpPr>
          <p:cNvPr id="3" name="Content Placeholder 2"/>
          <p:cNvSpPr>
            <a:spLocks noGrp="1"/>
          </p:cNvSpPr>
          <p:nvPr>
            <p:ph idx="1"/>
          </p:nvPr>
        </p:nvSpPr>
        <p:spPr>
          <a:xfrm>
            <a:off x="-20782" y="1524000"/>
            <a:ext cx="3733800" cy="4525963"/>
          </a:xfrm>
        </p:spPr>
        <p:txBody>
          <a:bodyPr/>
          <a:lstStyle/>
          <a:p>
            <a:r>
              <a:rPr lang="en-US" dirty="0" smtClean="0">
                <a:solidFill>
                  <a:srgbClr val="FF0000"/>
                </a:solidFill>
              </a:rPr>
              <a:t>The US and Russia emerge as superpowers</a:t>
            </a:r>
          </a:p>
          <a:p>
            <a:endParaRPr lang="en-US" dirty="0">
              <a:solidFill>
                <a:srgbClr val="FF0000"/>
              </a:solidFill>
            </a:endParaRPr>
          </a:p>
          <a:p>
            <a:r>
              <a:rPr lang="en-US" dirty="0" smtClean="0">
                <a:solidFill>
                  <a:srgbClr val="FF0000"/>
                </a:solidFill>
              </a:rPr>
              <a:t>War helps the US recover from Great Depression</a:t>
            </a:r>
            <a:endParaRPr lang="en-US"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4999"/>
            <a:ext cx="49530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93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the United Nations</a:t>
            </a:r>
            <a:endParaRPr lang="en-US" dirty="0"/>
          </a:p>
        </p:txBody>
      </p:sp>
      <p:sp>
        <p:nvSpPr>
          <p:cNvPr id="3" name="Content Placeholder 2"/>
          <p:cNvSpPr>
            <a:spLocks noGrp="1"/>
          </p:cNvSpPr>
          <p:nvPr>
            <p:ph idx="1"/>
          </p:nvPr>
        </p:nvSpPr>
        <p:spPr>
          <a:xfrm>
            <a:off x="457200" y="1600200"/>
            <a:ext cx="4419600" cy="4525963"/>
          </a:xfrm>
        </p:spPr>
        <p:txBody>
          <a:bodyPr/>
          <a:lstStyle/>
          <a:p>
            <a:r>
              <a:rPr lang="en-US" dirty="0" smtClean="0">
                <a:solidFill>
                  <a:srgbClr val="FF0000"/>
                </a:solidFill>
              </a:rPr>
              <a:t>The US led the creation of the United Nations (UN)</a:t>
            </a:r>
          </a:p>
          <a:p>
            <a:endParaRPr lang="en-US" dirty="0">
              <a:solidFill>
                <a:srgbClr val="FF0000"/>
              </a:solidFill>
            </a:endParaRPr>
          </a:p>
          <a:p>
            <a:r>
              <a:rPr lang="en-US" dirty="0" smtClean="0">
                <a:solidFill>
                  <a:srgbClr val="FF0000"/>
                </a:solidFill>
              </a:rPr>
              <a:t>An organization intended to prevent future conflicts</a:t>
            </a:r>
            <a:endParaRPr lang="en-US"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318" y="2362200"/>
            <a:ext cx="4343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698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452</Words>
  <Application>Microsoft Office PowerPoint</Application>
  <PresentationFormat>On-screen Show (4:3)</PresentationFormat>
  <Paragraphs>56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Knights Charge 4/14</vt:lpstr>
      <vt:lpstr>End of World War II and its Effects</vt:lpstr>
      <vt:lpstr>Learning Targets</vt:lpstr>
      <vt:lpstr>The Atomic Bomb Ends the War</vt:lpstr>
      <vt:lpstr>Truman Drops the Bomb</vt:lpstr>
      <vt:lpstr>The War is Over</vt:lpstr>
      <vt:lpstr>Allies set Postwar Goals at Yalta</vt:lpstr>
      <vt:lpstr>A New World Take Shape</vt:lpstr>
      <vt:lpstr>Creation of the United Nations</vt:lpstr>
      <vt:lpstr>Universal Declaration of Human Rights</vt:lpstr>
      <vt:lpstr>War Criminals Go on Trial</vt:lpstr>
      <vt:lpstr>Show Me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World War II and its Effects</dc:title>
  <dc:creator>Christian Tardieu</dc:creator>
  <cp:lastModifiedBy>Christian Tardieu</cp:lastModifiedBy>
  <cp:revision>6</cp:revision>
  <dcterms:created xsi:type="dcterms:W3CDTF">2015-04-14T12:03:21Z</dcterms:created>
  <dcterms:modified xsi:type="dcterms:W3CDTF">2015-04-14T13:02:51Z</dcterms:modified>
</cp:coreProperties>
</file>